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433" r:id="rId40"/>
    <p:sldId id="621" r:id="rId41"/>
    <p:sldId id="622" r:id="rId42"/>
    <p:sldId id="623" r:id="rId43"/>
    <p:sldId id="624" r:id="rId44"/>
    <p:sldId id="625" r:id="rId45"/>
    <p:sldId id="626" r:id="rId46"/>
    <p:sldId id="627" r:id="rId47"/>
    <p:sldId id="628" r:id="rId48"/>
    <p:sldId id="629" r:id="rId49"/>
    <p:sldId id="630" r:id="rId50"/>
    <p:sldId id="631" r:id="rId51"/>
    <p:sldId id="632" r:id="rId52"/>
    <p:sldId id="633" r:id="rId53"/>
    <p:sldId id="634" r:id="rId54"/>
    <p:sldId id="635" r:id="rId55"/>
    <p:sldId id="636" r:id="rId56"/>
    <p:sldId id="637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45" r:id="rId65"/>
    <p:sldId id="646" r:id="rId66"/>
    <p:sldId id="647" r:id="rId67"/>
    <p:sldId id="648" r:id="rId68"/>
    <p:sldId id="649" r:id="rId69"/>
    <p:sldId id="650" r:id="rId70"/>
    <p:sldId id="267" r:id="rId71"/>
    <p:sldId id="552" r:id="rId72"/>
    <p:sldId id="553" r:id="rId73"/>
    <p:sldId id="554" r:id="rId74"/>
    <p:sldId id="555" r:id="rId75"/>
    <p:sldId id="556" r:id="rId76"/>
    <p:sldId id="557" r:id="rId77"/>
    <p:sldId id="558" r:id="rId78"/>
    <p:sldId id="559" r:id="rId79"/>
    <p:sldId id="560" r:id="rId80"/>
    <p:sldId id="561" r:id="rId81"/>
    <p:sldId id="562" r:id="rId82"/>
    <p:sldId id="563" r:id="rId83"/>
    <p:sldId id="564" r:id="rId84"/>
    <p:sldId id="565" r:id="rId85"/>
    <p:sldId id="566" r:id="rId86"/>
    <p:sldId id="567" r:id="rId87"/>
    <p:sldId id="568" r:id="rId88"/>
    <p:sldId id="569" r:id="rId89"/>
    <p:sldId id="570" r:id="rId90"/>
    <p:sldId id="571" r:id="rId91"/>
    <p:sldId id="572" r:id="rId92"/>
    <p:sldId id="573" r:id="rId93"/>
    <p:sldId id="574" r:id="rId94"/>
    <p:sldId id="575" r:id="rId95"/>
    <p:sldId id="576" r:id="rId96"/>
    <p:sldId id="577" r:id="rId97"/>
    <p:sldId id="578" r:id="rId98"/>
    <p:sldId id="579" r:id="rId99"/>
    <p:sldId id="580" r:id="rId100"/>
    <p:sldId id="581" r:id="rId101"/>
    <p:sldId id="582" r:id="rId102"/>
    <p:sldId id="583" r:id="rId103"/>
    <p:sldId id="584" r:id="rId104"/>
    <p:sldId id="585" r:id="rId105"/>
    <p:sldId id="586" r:id="rId106"/>
    <p:sldId id="587" r:id="rId107"/>
    <p:sldId id="588" r:id="rId108"/>
    <p:sldId id="589" r:id="rId109"/>
    <p:sldId id="590" r:id="rId110"/>
    <p:sldId id="591" r:id="rId111"/>
    <p:sldId id="592" r:id="rId112"/>
    <p:sldId id="593" r:id="rId113"/>
    <p:sldId id="594" r:id="rId114"/>
    <p:sldId id="595" r:id="rId115"/>
    <p:sldId id="596" r:id="rId116"/>
    <p:sldId id="597" r:id="rId117"/>
    <p:sldId id="598" r:id="rId118"/>
    <p:sldId id="599" r:id="rId119"/>
    <p:sldId id="600" r:id="rId120"/>
    <p:sldId id="601" r:id="rId121"/>
    <p:sldId id="290" r:id="rId122"/>
    <p:sldId id="651" r:id="rId123"/>
    <p:sldId id="652" r:id="rId124"/>
    <p:sldId id="653" r:id="rId125"/>
    <p:sldId id="654" r:id="rId126"/>
    <p:sldId id="655" r:id="rId127"/>
    <p:sldId id="656" r:id="rId128"/>
    <p:sldId id="657" r:id="rId129"/>
    <p:sldId id="658" r:id="rId130"/>
    <p:sldId id="659" r:id="rId131"/>
    <p:sldId id="660" r:id="rId132"/>
    <p:sldId id="661" r:id="rId133"/>
    <p:sldId id="662" r:id="rId134"/>
    <p:sldId id="663" r:id="rId135"/>
    <p:sldId id="664" r:id="rId136"/>
    <p:sldId id="665" r:id="rId137"/>
    <p:sldId id="666" r:id="rId138"/>
    <p:sldId id="667" r:id="rId139"/>
    <p:sldId id="668" r:id="rId140"/>
    <p:sldId id="669" r:id="rId141"/>
    <p:sldId id="670" r:id="rId142"/>
    <p:sldId id="671" r:id="rId143"/>
    <p:sldId id="672" r:id="rId144"/>
    <p:sldId id="673" r:id="rId145"/>
    <p:sldId id="674" r:id="rId146"/>
    <p:sldId id="675" r:id="rId147"/>
    <p:sldId id="676" r:id="rId148"/>
    <p:sldId id="677" r:id="rId149"/>
    <p:sldId id="678" r:id="rId150"/>
    <p:sldId id="679" r:id="rId151"/>
    <p:sldId id="680" r:id="rId152"/>
    <p:sldId id="681" r:id="rId153"/>
    <p:sldId id="682" r:id="rId154"/>
    <p:sldId id="683" r:id="rId155"/>
    <p:sldId id="684" r:id="rId156"/>
    <p:sldId id="424" r:id="rId157"/>
    <p:sldId id="423" r:id="rId158"/>
    <p:sldId id="326" r:id="rId1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74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41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762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477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45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22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30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576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789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4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12" Type="http://schemas.microsoft.com/office/2007/relationships/hdphoto" Target="../media/hdphoto4.wdp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3.png"/><Relationship Id="rId5" Type="http://schemas.openxmlformats.org/officeDocument/2006/relationships/image" Target="../media/image199.png"/><Relationship Id="rId15" Type="http://schemas.openxmlformats.org/officeDocument/2006/relationships/image" Target="../media/image206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02.png"/><Relationship Id="rId14" Type="http://schemas.openxmlformats.org/officeDocument/2006/relationships/image" Target="../media/image20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203.png"/><Relationship Id="rId7" Type="http://schemas.openxmlformats.org/officeDocument/2006/relationships/image" Target="../media/image199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98.png"/><Relationship Id="rId15" Type="http://schemas.openxmlformats.org/officeDocument/2006/relationships/image" Target="../media/image206.png"/><Relationship Id="rId10" Type="http://schemas.openxmlformats.org/officeDocument/2006/relationships/image" Target="../media/image202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05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203.png"/><Relationship Id="rId7" Type="http://schemas.openxmlformats.org/officeDocument/2006/relationships/image" Target="../media/image199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98.png"/><Relationship Id="rId15" Type="http://schemas.openxmlformats.org/officeDocument/2006/relationships/image" Target="../media/image206.png"/><Relationship Id="rId10" Type="http://schemas.openxmlformats.org/officeDocument/2006/relationships/image" Target="../media/image202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0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174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6815948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348931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97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3838"/>
            <a:ext cx="3724275" cy="6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24" y="914399"/>
            <a:ext cx="728272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7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78807996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2638880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51649039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89829730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0874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40571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4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zen-033\Desktop\faq관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738187"/>
            <a:ext cx="10453688" cy="5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9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zen-033\Desktop\faq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371474"/>
            <a:ext cx="9834563" cy="60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6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zen-033\Desktop\faq관리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95439"/>
            <a:ext cx="8155572" cy="4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5413" y="447675"/>
            <a:ext cx="70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등록 시 이미지 등록은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이미지를 업로드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159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30411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782958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677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890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4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885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61659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17361895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99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zen-033\Desktop\q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3363"/>
            <a:ext cx="3676650" cy="6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276350"/>
            <a:ext cx="582136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588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4871667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87579406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10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67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208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853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706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47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86126040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65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zen-033\Desktop\빌려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1449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zen-033\Desktop\빌려요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5" y="739378"/>
            <a:ext cx="6847146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083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2583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44235063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7633946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1878482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963169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42606546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02973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3946465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7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848270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12863198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32388420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6395000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15037" y="939933"/>
            <a:ext cx="1186962" cy="4220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9202479" y="1002473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71936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928354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65944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37217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5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50790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16668035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647021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32833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7696736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5495576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1261164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44670481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63505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53013613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92466082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1708219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4602550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6" y="126355"/>
            <a:ext cx="3752850" cy="66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86" y="1325278"/>
            <a:ext cx="8353425" cy="53625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89762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1466557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4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9148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5373432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9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6054567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159134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10378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3476937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90580691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8318237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2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66380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42" y="548282"/>
            <a:ext cx="3790950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95007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337244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8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22212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43898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262291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8093864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5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7808717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68548547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6903594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1150840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81290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05" y="34803"/>
            <a:ext cx="371475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884446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279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3120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" y="66511"/>
            <a:ext cx="10777884" cy="47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" y="4817532"/>
            <a:ext cx="10980442" cy="18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9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4172741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92127841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27078159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494467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842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4591635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8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12" y="475793"/>
            <a:ext cx="375285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2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9694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1238516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5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6780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6257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1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75138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95557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6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7767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8306780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60230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481212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6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47626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" y="701851"/>
            <a:ext cx="6934200" cy="3933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4" y="4625905"/>
            <a:ext cx="8094522" cy="19842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45" y="1850045"/>
            <a:ext cx="7677150" cy="20383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8" y="108717"/>
            <a:ext cx="6324600" cy="236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088432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9" y="11966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17" y="265470"/>
            <a:ext cx="7524750" cy="2095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9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060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" y="1772114"/>
            <a:ext cx="4960862" cy="17795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5" y="4197351"/>
            <a:ext cx="8095192" cy="217765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57" y="55199"/>
            <a:ext cx="6457950" cy="48863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5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9" y="25823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6" y="706967"/>
            <a:ext cx="5419725" cy="2209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1666346"/>
            <a:ext cx="5191125" cy="2238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6" y="3752321"/>
            <a:ext cx="10153650" cy="29241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1590145"/>
            <a:ext cx="6248400" cy="2390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13189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896638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9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9454232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270993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8594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마지막 </a:t>
            </a:r>
            <a:r>
              <a:rPr lang="en-US" altLang="ko-KR" b="1" dirty="0" err="1" smtClean="0"/>
              <a:t>FeedBack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28" y="4270285"/>
            <a:ext cx="1770662" cy="1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0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1" y="217835"/>
            <a:ext cx="5907506" cy="637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56" y="1290182"/>
            <a:ext cx="5672611" cy="3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28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653619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78" y="171358"/>
            <a:ext cx="6453153" cy="3877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1" y="4048489"/>
            <a:ext cx="6210300" cy="2495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65" y="5038483"/>
            <a:ext cx="5591175" cy="1047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6093" y="1102290"/>
            <a:ext cx="1390389" cy="1490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36" y="258731"/>
            <a:ext cx="7571216" cy="1708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66" y="2856652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96" y="1847589"/>
            <a:ext cx="5324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7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03" y="590223"/>
            <a:ext cx="50863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15" y="1504296"/>
            <a:ext cx="6257925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2" y="457491"/>
            <a:ext cx="74676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" y="1932064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2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1" y="399586"/>
            <a:ext cx="7943850" cy="501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89" y="175868"/>
            <a:ext cx="6753225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4" y="3113696"/>
            <a:ext cx="6257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8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8" y="257176"/>
            <a:ext cx="6678621" cy="5154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80152"/>
            <a:ext cx="673417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37" y="1640910"/>
            <a:ext cx="6636134" cy="2167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2" y="3403882"/>
            <a:ext cx="9086850" cy="29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111" y="2908584"/>
            <a:ext cx="9496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/>
              <a:t>안드로이드</a:t>
            </a:r>
            <a:r>
              <a:rPr lang="ko-KR" altLang="en-US" dirty="0" smtClean="0"/>
              <a:t> 화면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2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70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71" y="926925"/>
            <a:ext cx="3271007" cy="4665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8571" y="1327759"/>
            <a:ext cx="3271007" cy="914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1" y="316672"/>
            <a:ext cx="5514975" cy="588645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4609578" y="1784959"/>
            <a:ext cx="981803" cy="1474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0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45" y="-119269"/>
            <a:ext cx="325040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5948" y="1192696"/>
            <a:ext cx="1683026" cy="1232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38" y="2372038"/>
            <a:ext cx="9992648" cy="43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3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43" y="569843"/>
            <a:ext cx="2572060" cy="5426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7" y="1444900"/>
            <a:ext cx="6753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7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86" y="662473"/>
            <a:ext cx="2427854" cy="512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73" y="124603"/>
            <a:ext cx="8201025" cy="2926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73" y="3387012"/>
            <a:ext cx="7185835" cy="2595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780" y="3387012"/>
            <a:ext cx="2496060" cy="1632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86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99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8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85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0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41" y="531125"/>
            <a:ext cx="9093975" cy="4928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7" y="5795731"/>
            <a:ext cx="6983252" cy="7039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448" y="1380249"/>
            <a:ext cx="2381582" cy="533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61793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040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28" y="3665044"/>
            <a:ext cx="3701025" cy="26579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23" y="4581146"/>
            <a:ext cx="2173271" cy="6609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6" y="970521"/>
            <a:ext cx="11591664" cy="2118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0087" y="313262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프로세스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305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9" y="4474502"/>
            <a:ext cx="4651120" cy="1077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82" y="4396404"/>
            <a:ext cx="5878412" cy="1233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79" y="902274"/>
            <a:ext cx="10698068" cy="221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227" y="214408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상단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3" y="1144463"/>
            <a:ext cx="10495253" cy="1498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13262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프로세스 페이지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" y="5197510"/>
            <a:ext cx="11252886" cy="1236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9" y="4518678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82" y="2709329"/>
            <a:ext cx="4717073" cy="12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4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262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6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6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5283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6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99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43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36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0" y="502508"/>
            <a:ext cx="8826827" cy="4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70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53" y="148280"/>
            <a:ext cx="7732584" cy="43495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92" y="5286774"/>
            <a:ext cx="9242854" cy="1307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82" y="4792290"/>
            <a:ext cx="2400635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77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" y="1496827"/>
            <a:ext cx="3437261" cy="28774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89498" y="1492029"/>
            <a:ext cx="2983367" cy="3835515"/>
            <a:chOff x="4768438" y="925955"/>
            <a:chExt cx="2731181" cy="351424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38" y="925955"/>
              <a:ext cx="2519497" cy="1284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438" y="1416909"/>
              <a:ext cx="2731181" cy="302328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58" y="1492029"/>
            <a:ext cx="3367659" cy="3840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492" y="481913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userinfo.jsp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0962" y="5498762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Userinfo_db.java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8327" y="5498762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P4MEMBER.java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88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43082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11" y="189470"/>
            <a:ext cx="7559657" cy="42589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46" y="4959676"/>
            <a:ext cx="5409451" cy="181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11" y="5300078"/>
            <a:ext cx="2622726" cy="758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0834" y="6217332"/>
            <a:ext cx="75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0675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1476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2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7677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6" y="181958"/>
            <a:ext cx="8192559" cy="4608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0" y="5043629"/>
            <a:ext cx="9669645" cy="403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25" y="5769721"/>
            <a:ext cx="2510842" cy="6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3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5027753"/>
            <a:ext cx="8814815" cy="326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94" y="5511095"/>
            <a:ext cx="3305907" cy="1128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2" y="164065"/>
            <a:ext cx="8192559" cy="46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8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7597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4" y="955587"/>
            <a:ext cx="9577119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56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9" y="309644"/>
            <a:ext cx="4117154" cy="2861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2" y="3539910"/>
            <a:ext cx="4182287" cy="2747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4" y="309644"/>
            <a:ext cx="4506742" cy="59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762" y="635137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모듈 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53016" y="10297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0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759786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031302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42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13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67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0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51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756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58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03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294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919430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9707"/>
            <a:ext cx="3667125" cy="646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325" y="1504950"/>
            <a:ext cx="4114800" cy="475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4" y="1535668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1027" name="Picture 3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462213"/>
            <a:ext cx="6049962" cy="3438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0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11278762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794886043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3687602093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84348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45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7494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556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21574960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22301309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5" y="426941"/>
            <a:ext cx="11830175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171950"/>
            <a:ext cx="20764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3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관리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28600"/>
            <a:ext cx="11103022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5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관리자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33614"/>
            <a:ext cx="92212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199" y="400050"/>
            <a:ext cx="922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특성을 사용하지 않고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활용 </a:t>
            </a:r>
            <a:r>
              <a:rPr lang="en-US" altLang="ko-KR" dirty="0" err="1" smtClean="0"/>
              <a:t>getParameter</a:t>
            </a:r>
            <a:r>
              <a:rPr lang="en-US" altLang="ko-KR" dirty="0" smtClean="0"/>
              <a:t>(“type”) == “modal”</a:t>
            </a:r>
            <a:r>
              <a:rPr lang="ko-KR" altLang="en-US" dirty="0" smtClean="0"/>
              <a:t>인 경우만 해당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를 로딩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983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관리자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9663"/>
            <a:ext cx="803162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899" y="533400"/>
            <a:ext cx="80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등록하기를 누른 경우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등록이후</a:t>
            </a:r>
            <a:r>
              <a:rPr lang="ko-KR" altLang="en-US" dirty="0" smtClean="0"/>
              <a:t> 중복 등록을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61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관리자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750"/>
            <a:ext cx="4943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공지사항관리자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143000"/>
            <a:ext cx="49053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5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관리자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219199"/>
            <a:ext cx="9945742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8274" y="734973"/>
            <a:ext cx="825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완료되면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것을 바로 확인할 수 있도록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26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관리자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238250"/>
            <a:ext cx="5438775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공지사항관리자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928938"/>
            <a:ext cx="7088046" cy="1919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263" y="70639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 </a:t>
            </a:r>
            <a:r>
              <a:rPr lang="ko-KR" altLang="en-US" dirty="0" err="1" smtClean="0"/>
              <a:t>팝업창</a:t>
            </a:r>
            <a:r>
              <a:rPr lang="en-US" altLang="ko-KR" dirty="0"/>
              <a:t>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내부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199" y="1282184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데이터접근객체</a:t>
            </a:r>
            <a:r>
              <a:rPr lang="en-US" altLang="ko-KR" dirty="0" smtClean="0"/>
              <a:t>(DAO)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49" y="3101459"/>
            <a:ext cx="340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완료된 경우</a:t>
            </a:r>
            <a:endParaRPr lang="en-US" altLang="ko-KR" dirty="0" smtClean="0"/>
          </a:p>
          <a:p>
            <a:r>
              <a:rPr lang="ko-KR" altLang="en-US" dirty="0" smtClean="0"/>
              <a:t>등록이 완료되었다는 메시지를 띄우고 해당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부른 창을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366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zen-033\Desktop\공지사항관리자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828674"/>
            <a:ext cx="9548813" cy="5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0675" y="4191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433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공지사항관리자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380999"/>
            <a:ext cx="10450614" cy="6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-033\Desktop\공지사항관리자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28788"/>
            <a:ext cx="49339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160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0" y="485774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버튼을 누를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공지사항의 </a:t>
            </a:r>
            <a:r>
              <a:rPr lang="en-US" altLang="ko-KR" dirty="0" err="1" smtClean="0"/>
              <a:t>code_number</a:t>
            </a:r>
            <a:r>
              <a:rPr lang="ko-KR" altLang="en-US" dirty="0" smtClean="0"/>
              <a:t>를 전달하여 </a:t>
            </a:r>
            <a:r>
              <a:rPr lang="ko-KR" altLang="en-US" dirty="0" err="1" smtClean="0"/>
              <a:t>팝업창에</a:t>
            </a:r>
            <a:r>
              <a:rPr lang="ko-KR" altLang="en-US" dirty="0" smtClean="0"/>
              <a:t> 기존 내용 로딩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작성이후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submit -&gt; </a:t>
            </a:r>
            <a:r>
              <a:rPr lang="ko-KR" altLang="en-US" dirty="0" smtClean="0"/>
              <a:t>해당 내용 </a:t>
            </a:r>
            <a:r>
              <a:rPr lang="en-US" altLang="ko-KR" dirty="0" smtClean="0"/>
              <a:t>update -&gt;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부모창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  <p:pic>
        <p:nvPicPr>
          <p:cNvPr id="11266" name="Picture 2" descr="C:\Users\ezen-033\Desktop\공지사항관리자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447800"/>
            <a:ext cx="9498012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55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공지사항관리자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28738"/>
            <a:ext cx="1068780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250" y="70485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페이지에서 작동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0851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공지사항관리자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04914"/>
            <a:ext cx="10958204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664" y="518041"/>
            <a:ext cx="1033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삭제버튼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해당코드를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전달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삭제완료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리로딩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761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zen-033\Desktop\공지사항관리자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119188"/>
            <a:ext cx="5114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zen-033\Desktop\공지사항관리자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562350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2750" y="1676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2750" y="4144446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삭제완료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지워서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157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480066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882376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18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5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4419</Words>
  <Application>Microsoft Office PowerPoint</Application>
  <PresentationFormat>사용자 지정</PresentationFormat>
  <Paragraphs>2107</Paragraphs>
  <Slides>158</Slides>
  <Notes>55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59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마지막 FeedBack</vt:lpstr>
      <vt:lpstr>감사합니다 :^)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38</cp:revision>
  <dcterms:created xsi:type="dcterms:W3CDTF">2020-03-05T07:09:16Z</dcterms:created>
  <dcterms:modified xsi:type="dcterms:W3CDTF">2020-03-26T08:26:04Z</dcterms:modified>
</cp:coreProperties>
</file>